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7613" autoAdjust="0"/>
  </p:normalViewPr>
  <p:slideViewPr>
    <p:cSldViewPr snapToGrid="0" snapToObjects="1">
      <p:cViewPr varScale="1">
        <p:scale>
          <a:sx n="197" d="100"/>
          <a:sy n="197" d="100"/>
        </p:scale>
        <p:origin x="856" y="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0A6C2-881E-F044-ACBC-60C82CD57D3E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EA3D-E031-DB4C-97DE-4D8E66CA52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313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448" y="24054"/>
            <a:ext cx="3502152" cy="583068"/>
          </a:xfrm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47652" y="6492875"/>
            <a:ext cx="2133600" cy="365125"/>
          </a:xfrm>
        </p:spPr>
        <p:txBody>
          <a:bodyPr/>
          <a:lstStyle/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431242" y="6492875"/>
            <a:ext cx="1332156" cy="365125"/>
          </a:xfrm>
        </p:spPr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73949" y="6848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33A63988-EDB9-334F-84FB-BAF8FA4B6572}" type="datetimeFigureOut">
              <a:rPr kumimoji="1" lang="zh-CN" altLang="en-US" smtClean="0"/>
              <a:t>15/11/12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15.jpeg"/><Relationship Id="rId7" Type="http://schemas.openxmlformats.org/officeDocument/2006/relationships/image" Target="../media/image21.jpeg"/><Relationship Id="rId8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i.Center</a:t>
            </a:r>
            <a:br>
              <a:rPr kumimoji="1" lang="en-US" altLang="zh-CN" dirty="0" smtClean="0"/>
            </a:br>
            <a:r>
              <a:rPr kumimoji="1" lang="zh-CN" altLang="en-US" dirty="0" smtClean="0"/>
              <a:t>创客空间规划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李兆基科技大楼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层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015</a:t>
            </a:r>
            <a:r>
              <a:rPr kumimoji="1" lang="zh-CN" altLang="en-US" dirty="0" smtClean="0"/>
              <a:t>年</a:t>
            </a:r>
            <a:r>
              <a:rPr kumimoji="1" lang="zh-CN" altLang="zh-CN" dirty="0" smtClean="0"/>
              <a:t>1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19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施21剖面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1" y="1217195"/>
            <a:ext cx="8207999" cy="47303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67684" y="3926745"/>
            <a:ext cx="5564779" cy="533971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数字化先进制造车间</a:t>
            </a:r>
          </a:p>
        </p:txBody>
      </p:sp>
      <p:sp>
        <p:nvSpPr>
          <p:cNvPr id="7" name="矩形 6"/>
          <p:cNvSpPr/>
          <p:nvPr/>
        </p:nvSpPr>
        <p:spPr>
          <a:xfrm>
            <a:off x="1778020" y="3190481"/>
            <a:ext cx="1909337" cy="36000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80653" y="3190481"/>
            <a:ext cx="2509366" cy="360000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快速原型制造实验室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78019" y="2883704"/>
            <a:ext cx="2547415" cy="287998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钳工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木工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电子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80653" y="2883704"/>
            <a:ext cx="2509366" cy="287998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团队创新与团队训练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8020" y="2583066"/>
            <a:ext cx="3823571" cy="287998"/>
          </a:xfrm>
          <a:prstGeom prst="rect">
            <a:avLst/>
          </a:prstGeom>
          <a:solidFill>
            <a:srgbClr val="00009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行政服务与条件保障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78019" y="2276660"/>
            <a:ext cx="1909338" cy="287998"/>
          </a:xfrm>
          <a:prstGeom prst="rect">
            <a:avLst/>
          </a:prstGeom>
          <a:solidFill>
            <a:srgbClr val="008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电子工坊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36439" y="2276660"/>
            <a:ext cx="1865152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创意创新团队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兴趣社团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8019" y="1964494"/>
            <a:ext cx="1254287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创意实现工坊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67684" y="1964494"/>
            <a:ext cx="2533907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跨学科创新中心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78019" y="1653075"/>
            <a:ext cx="1909338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学生三创基地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多功能厅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36439" y="1653075"/>
            <a:ext cx="1251616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创业团队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 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12597" y="1653075"/>
            <a:ext cx="1044635" cy="287998"/>
          </a:xfrm>
          <a:prstGeom prst="rect">
            <a:avLst/>
          </a:prstGeom>
          <a:solidFill>
            <a:srgbClr val="660066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智慧教室</a:t>
            </a:r>
            <a:r>
              <a:rPr kumimoji="1" lang="en-US" altLang="zh-CN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8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视频会议</a:t>
            </a:r>
            <a:endParaRPr kumimoji="1" lang="zh-CN" altLang="en-US" sz="8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61418" y="1558559"/>
            <a:ext cx="358316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6F</a:t>
            </a:r>
          </a:p>
          <a:p>
            <a:pPr>
              <a:lnSpc>
                <a:spcPct val="170000"/>
              </a:lnSpc>
            </a:pPr>
            <a:r>
              <a:rPr kumimoji="1" lang="zh-CN" altLang="zh-CN" sz="1200" dirty="0" smtClean="0"/>
              <a:t>5</a:t>
            </a:r>
            <a:r>
              <a:rPr kumimoji="1" lang="en-US" altLang="zh-CN" sz="1200" dirty="0" smtClean="0"/>
              <a:t>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4F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3F</a:t>
            </a:r>
          </a:p>
          <a:p>
            <a:pPr>
              <a:lnSpc>
                <a:spcPct val="170000"/>
              </a:lnSpc>
            </a:pPr>
            <a:r>
              <a:rPr kumimoji="1" lang="en-US" altLang="zh-CN" sz="1200" dirty="0" smtClean="0"/>
              <a:t>2F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1F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B1</a:t>
            </a:r>
          </a:p>
          <a:p>
            <a:pPr>
              <a:lnSpc>
                <a:spcPct val="250000"/>
              </a:lnSpc>
            </a:pPr>
            <a:r>
              <a:rPr kumimoji="1" lang="en-US" altLang="zh-CN" sz="1200" dirty="0" smtClean="0"/>
              <a:t>B2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B3</a:t>
            </a:r>
          </a:p>
          <a:p>
            <a:pPr>
              <a:lnSpc>
                <a:spcPct val="200000"/>
              </a:lnSpc>
            </a:pPr>
            <a:r>
              <a:rPr kumimoji="1" lang="en-US" altLang="zh-CN" sz="1200" dirty="0" smtClean="0"/>
              <a:t>B4</a:t>
            </a:r>
            <a:endParaRPr kumimoji="1" lang="zh-CN" altLang="en-US" sz="1200" dirty="0"/>
          </a:p>
        </p:txBody>
      </p:sp>
      <p:sp>
        <p:nvSpPr>
          <p:cNvPr id="31" name="矩形 30"/>
          <p:cNvSpPr/>
          <p:nvPr/>
        </p:nvSpPr>
        <p:spPr>
          <a:xfrm>
            <a:off x="1778020" y="3581162"/>
            <a:ext cx="5111999" cy="32399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焊接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热加工实验室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02922" y="4789864"/>
            <a:ext cx="1429541" cy="32399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铸造</a:t>
            </a:r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/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消失模铸造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16069" y="4465867"/>
            <a:ext cx="6859931" cy="32399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地下车库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7202917" y="1533125"/>
            <a:ext cx="1214803" cy="815895"/>
            <a:chOff x="7202917" y="1533125"/>
            <a:chExt cx="1214803" cy="815895"/>
          </a:xfrm>
        </p:grpSpPr>
        <p:sp>
          <p:nvSpPr>
            <p:cNvPr id="34" name="圆角矩形 33"/>
            <p:cNvSpPr/>
            <p:nvPr/>
          </p:nvSpPr>
          <p:spPr>
            <a:xfrm>
              <a:off x="7202917" y="1533125"/>
              <a:ext cx="1214803" cy="8158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7320038" y="1612854"/>
              <a:ext cx="980560" cy="656436"/>
              <a:chOff x="694400" y="717861"/>
              <a:chExt cx="980560" cy="656436"/>
            </a:xfrm>
          </p:grpSpPr>
          <p:cxnSp>
            <p:nvCxnSpPr>
              <p:cNvPr id="10" name="直线箭头连接符 9"/>
              <p:cNvCxnSpPr/>
              <p:nvPr/>
            </p:nvCxnSpPr>
            <p:spPr>
              <a:xfrm>
                <a:off x="969388" y="987821"/>
                <a:ext cx="42947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梯形 12"/>
              <p:cNvSpPr/>
              <p:nvPr/>
            </p:nvSpPr>
            <p:spPr>
              <a:xfrm>
                <a:off x="1112128" y="911127"/>
                <a:ext cx="143997" cy="141118"/>
              </a:xfrm>
              <a:prstGeom prst="trapezoid">
                <a:avLst>
                  <a:gd name="adj" fmla="val 143051"/>
                </a:avLst>
              </a:prstGeom>
              <a:solidFill>
                <a:schemeClr val="accent1"/>
              </a:solidFill>
              <a:effectLst/>
              <a:scene3d>
                <a:camera prst="orthographicFront">
                  <a:rot lat="0" lon="0" rev="0"/>
                </a:camera>
                <a:lightRig rig="threePt" dir="tl">
                  <a:rot lat="0" lon="0" rev="20400000"/>
                </a:lightRig>
              </a:scene3d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053321" y="717861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600" dirty="0" smtClean="0"/>
                  <a:t>北</a:t>
                </a:r>
                <a:endParaRPr kumimoji="1" lang="zh-CN" altLang="en-US" sz="6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989201" y="1035743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600" dirty="0" smtClean="0"/>
                  <a:t>南</a:t>
                </a:r>
                <a:endParaRPr kumimoji="1" lang="zh-CN" altLang="en-US" sz="1600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94400" y="852438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 smtClean="0"/>
                  <a:t>西</a:t>
                </a:r>
                <a:endParaRPr kumimoji="1" lang="zh-CN" altLang="en-US" sz="10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62054" y="852438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000" dirty="0" smtClean="0"/>
                  <a:t>东</a:t>
                </a:r>
                <a:endParaRPr kumimoji="1" lang="zh-CN" altLang="en-US" sz="1000" dirty="0"/>
              </a:p>
            </p:txBody>
          </p:sp>
        </p:grpSp>
      </p:grpSp>
      <p:sp>
        <p:nvSpPr>
          <p:cNvPr id="36" name="标题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i.Center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各楼层布局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878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1 一层_看图王(1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4"/>
          <a:stretch/>
        </p:blipFill>
        <p:spPr>
          <a:xfrm>
            <a:off x="468001" y="2626011"/>
            <a:ext cx="8207999" cy="2225529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H="1" flipV="1">
            <a:off x="1398864" y="4367561"/>
            <a:ext cx="170796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2168293" y="4367561"/>
            <a:ext cx="1356731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3705763" y="1944674"/>
            <a:ext cx="1951201" cy="1159909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2" y="4929917"/>
            <a:ext cx="180023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45" y="1411463"/>
            <a:ext cx="1800126" cy="10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61" y="4929917"/>
            <a:ext cx="1799880" cy="10800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85328" y="2748722"/>
            <a:ext cx="2789368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294563" y="3764236"/>
            <a:ext cx="1231120" cy="66468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梧桐”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H="1">
            <a:off x="3043143" y="1951463"/>
            <a:ext cx="48164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44" y="1412058"/>
            <a:ext cx="1799760" cy="108000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589256" y="2693501"/>
            <a:ext cx="3859147" cy="1932695"/>
          </a:xfrm>
          <a:prstGeom prst="rect">
            <a:avLst/>
          </a:prstGeom>
          <a:solidFill>
            <a:srgbClr val="800000">
              <a:alpha val="6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快速原型制造实验室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23975" y="3638374"/>
            <a:ext cx="524889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自行车</a:t>
            </a:r>
            <a:endParaRPr kumimoji="1" lang="en-US" altLang="zh-CN" sz="9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9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  <a:endParaRPr kumimoji="1" lang="zh-CN" altLang="en-US" sz="9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47" name="直线连接符 46"/>
          <p:cNvCxnSpPr>
            <a:endCxn id="43" idx="0"/>
          </p:cNvCxnSpPr>
          <p:nvPr/>
        </p:nvCxnSpPr>
        <p:spPr>
          <a:xfrm flipH="1">
            <a:off x="986420" y="1951463"/>
            <a:ext cx="639455" cy="168691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5" y="1411463"/>
            <a:ext cx="1801708" cy="10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7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575318" y="894945"/>
            <a:ext cx="7993364" cy="4473708"/>
            <a:chOff x="1499266" y="1412058"/>
            <a:chExt cx="6145468" cy="34394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266" y="2626011"/>
              <a:ext cx="6145468" cy="2225529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4641448" y="2742960"/>
              <a:ext cx="2819160" cy="631995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创意创新团队</a:t>
              </a:r>
              <a:r>
                <a:rPr kumimoji="1" lang="en-US" altLang="zh-CN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/</a:t>
              </a:r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兴趣社团</a:t>
              </a:r>
              <a:endPara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5503426" y="1951463"/>
              <a:ext cx="220873" cy="846343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图片 26" descr="E:\苏楠楠\2014项目\THU清华大学李兆基大楼创客空间设计\资料\清华全部项目\2F+4F效果图\4F-1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448" y="1412058"/>
              <a:ext cx="1728476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56654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511295" y="830094"/>
            <a:ext cx="8121410" cy="5621428"/>
            <a:chOff x="1072152" y="1411463"/>
            <a:chExt cx="6591481" cy="45624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368" y="2626011"/>
              <a:ext cx="6183265" cy="2225529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698260" y="3706987"/>
              <a:ext cx="1890931" cy="998971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创新设计工坊</a:t>
              </a:r>
              <a:endPara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kumimoji="1" lang="zh-CN" altLang="zh-CN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“</a:t>
              </a:r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贤聚”</a:t>
              </a:r>
              <a:endPara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699627" y="2736453"/>
              <a:ext cx="3760980" cy="644639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跨学科创新中心</a:t>
              </a:r>
              <a:endPara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569676" y="3706987"/>
              <a:ext cx="1890931" cy="998971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创意实现工坊</a:t>
              </a:r>
              <a:endPara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kumimoji="1" lang="zh-CN" altLang="zh-CN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“</a:t>
              </a:r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彦铭”</a:t>
              </a:r>
              <a:endPara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13" name="直线连接符 12"/>
            <p:cNvCxnSpPr/>
            <p:nvPr/>
          </p:nvCxnSpPr>
          <p:spPr>
            <a:xfrm flipV="1">
              <a:off x="1920370" y="4367561"/>
              <a:ext cx="435612" cy="1050122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3325370" y="4367561"/>
              <a:ext cx="601266" cy="1050121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6436002" y="1951463"/>
              <a:ext cx="294497" cy="1097900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/>
          </p:nvCxnSpPr>
          <p:spPr>
            <a:xfrm flipV="1">
              <a:off x="3926636" y="4367561"/>
              <a:ext cx="1944912" cy="1050122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/>
            <p:nvPr/>
          </p:nvCxnSpPr>
          <p:spPr>
            <a:xfrm flipH="1">
              <a:off x="4392924" y="1951463"/>
              <a:ext cx="85897" cy="969054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片 28" descr="E:\苏楠楠\2014项目\THU清华大学李兆基大楼创客空间设计\资料\清华全部项目\2F+4F效果图\2F-1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191" y="1411463"/>
              <a:ext cx="1729128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图片 33" descr="E:\苏楠楠\2014项目\THU清华大学李兆基大楼创客空间设计\资料\清华全部项目\2F+4F效果图\2F-2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676" y="1411463"/>
              <a:ext cx="1728633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图片 38" descr="E:\苏楠楠\2014项目\THU清华大学李兆基大楼创客空间设计\资料\清华全部项目\F5\zhizuojian (2)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64634" y="4893913"/>
              <a:ext cx="1728679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图片 43" descr="E:\苏楠楠\2014项目\THU清华大学李兆基大楼创客空间设计\资料\清华全部项目\F5\taolunjian (2)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72152" y="4893913"/>
              <a:ext cx="1728406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图片 47" descr="E:\苏楠楠\2014项目\THU清华大学李兆基大楼创客空间设计\资料\清华全部项目\F5\zhizuojian (1).jp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26981" y="4893913"/>
              <a:ext cx="1728476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矩形 52"/>
            <p:cNvSpPr/>
            <p:nvPr/>
          </p:nvSpPr>
          <p:spPr>
            <a:xfrm>
              <a:off x="1708701" y="2736453"/>
              <a:ext cx="346647" cy="644639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技术咨询室</a:t>
              </a:r>
              <a:endParaRPr kumimoji="1" lang="zh-CN" altLang="en-US" sz="8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079888" y="2736453"/>
              <a:ext cx="576000" cy="644639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教授</a:t>
              </a:r>
              <a:endParaRPr kumimoji="1" lang="en-US" altLang="zh-CN" sz="10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kumimoji="1" lang="zh-CN" altLang="en-US" sz="10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工作室</a:t>
              </a:r>
              <a:endParaRPr kumimoji="1" lang="zh-CN" altLang="en-US" sz="10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699562" y="2736453"/>
              <a:ext cx="950982" cy="644639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i.Center</a:t>
              </a:r>
            </a:p>
            <a:p>
              <a:pPr algn="ctr"/>
              <a:r>
                <a:rPr kumimoji="1" lang="zh-CN" altLang="en-US" sz="10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新闻中心</a:t>
              </a:r>
              <a:endParaRPr kumimoji="1" lang="zh-CN" altLang="en-US" sz="10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40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6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543571" y="1010487"/>
            <a:ext cx="8056858" cy="5176306"/>
            <a:chOff x="673277" y="1411463"/>
            <a:chExt cx="6990356" cy="449110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368" y="2735757"/>
              <a:ext cx="6183265" cy="2006036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679854" y="2853022"/>
              <a:ext cx="1691999" cy="1764000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学生三创基地</a:t>
              </a:r>
              <a:endPara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多功能厅</a:t>
              </a:r>
              <a:endPara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kumimoji="1" lang="zh-CN" altLang="zh-CN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“</a:t>
              </a:r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春华”</a:t>
              </a:r>
              <a:endPara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264081" y="2853023"/>
              <a:ext cx="1718398" cy="681047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学生创业导师基地</a:t>
              </a:r>
              <a:endPara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kumimoji="1" lang="zh-CN" altLang="zh-CN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“</a:t>
              </a:r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秋实”</a:t>
              </a:r>
              <a:endPara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988616" y="3706988"/>
              <a:ext cx="1332000" cy="900804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智慧教室</a:t>
              </a:r>
              <a:endPara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13" name="直线连接符 12"/>
            <p:cNvCxnSpPr/>
            <p:nvPr/>
          </p:nvCxnSpPr>
          <p:spPr>
            <a:xfrm flipV="1">
              <a:off x="1679854" y="4367561"/>
              <a:ext cx="676128" cy="995010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3325370" y="4367561"/>
              <a:ext cx="601266" cy="1050121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6491220" y="1951463"/>
              <a:ext cx="361987" cy="1214476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/>
            <p:nvPr/>
          </p:nvCxnSpPr>
          <p:spPr>
            <a:xfrm>
              <a:off x="3926636" y="1951463"/>
              <a:ext cx="466289" cy="969054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3899029" y="2853022"/>
              <a:ext cx="346647" cy="576000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技术咨询室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128542" y="3706988"/>
              <a:ext cx="841667" cy="900804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视频会议</a:t>
              </a:r>
              <a:endPara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“雁栖”</a:t>
              </a:r>
              <a:endPara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995598" y="3116854"/>
              <a:ext cx="1244137" cy="417216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VIP</a:t>
              </a:r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茶艺馆</a:t>
              </a:r>
              <a:endPara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415867" y="2853022"/>
              <a:ext cx="467999" cy="576000"/>
            </a:xfrm>
            <a:prstGeom prst="rect">
              <a:avLst/>
            </a:prstGeom>
            <a:solidFill>
              <a:srgbClr val="660066">
                <a:alpha val="6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20400000"/>
              </a:lightRig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effectLst>
                    <a:glow rad="76200">
                      <a:schemeClr val="tx1">
                        <a:alpha val="40000"/>
                      </a:schemeClr>
                    </a:glow>
                  </a:effectLst>
                </a:rPr>
                <a:t>准备室</a:t>
              </a:r>
              <a:endParaRPr kumimoji="1" lang="zh-CN" altLang="en-US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pic>
          <p:nvPicPr>
            <p:cNvPr id="46" name="图片 45" descr="E:\苏楠楠\2014项目\THU清华大学李兆基大楼创客空间设计\2015.01.12新参考\昊哥的图\6层创客空间\6f121107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773" y="4822571"/>
              <a:ext cx="1884162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图片 51" descr="E:\苏楠楠\2014项目\THU清华大学李兆基大楼创客空间设计\资料\清华全部项目\6层创客空间\86-2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78352" y="4822571"/>
              <a:ext cx="1896567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图片 55" descr="E:\苏楠楠\2014项目\THU清华大学李兆基大楼创客空间设计\资料\清华全部项目\14.11.18创客COFFEE效果图\coffee_View02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194" y="1411463"/>
              <a:ext cx="1725263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图片 56" descr="E:\苏楠楠\2014项目\THU清华大学李兆基大楼创客空间设计\资料\清华全部项目\F5\taolunjian (2)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78418" y="1411463"/>
              <a:ext cx="1728406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8" name="直线连接符 57"/>
            <p:cNvCxnSpPr/>
            <p:nvPr/>
          </p:nvCxnSpPr>
          <p:spPr>
            <a:xfrm>
              <a:off x="1625873" y="1951463"/>
              <a:ext cx="674891" cy="969054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图片 42" descr="E:\苏楠楠\2014项目\THU清华大学李兆基大楼创客空间设计\2015.01.12新参考\昊哥的图\6层创客空间\6f121101.jp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77" y="1411463"/>
              <a:ext cx="1893852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矩形 10"/>
            <p:cNvSpPr/>
            <p:nvPr/>
          </p:nvSpPr>
          <p:spPr>
            <a:xfrm>
              <a:off x="4479667" y="3244334"/>
              <a:ext cx="1846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 </a:t>
              </a:r>
              <a:endParaRPr lang="zh-CN" altLang="en-US" dirty="0"/>
            </a:p>
          </p:txBody>
        </p:sp>
        <p:cxnSp>
          <p:nvCxnSpPr>
            <p:cNvPr id="59" name="直线连接符 58"/>
            <p:cNvCxnSpPr/>
            <p:nvPr/>
          </p:nvCxnSpPr>
          <p:spPr>
            <a:xfrm>
              <a:off x="5645036" y="4367561"/>
              <a:ext cx="846184" cy="1050121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 descr="cisco-telepresence-photo-01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194" y="4822571"/>
              <a:ext cx="1728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6583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162</TotalTime>
  <Words>188</Words>
  <Application>Microsoft Macintosh PowerPoint</Application>
  <PresentationFormat>全屏显示(4:3)</PresentationFormat>
  <Paragraphs>67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Calibri</vt:lpstr>
      <vt:lpstr>Century Gothic</vt:lpstr>
      <vt:lpstr>Wingdings 2</vt:lpstr>
      <vt:lpstr>宋体</vt:lpstr>
      <vt:lpstr>微软雅黑</vt:lpstr>
      <vt:lpstr>奥斯汀</vt:lpstr>
      <vt:lpstr>i.Center 创客空间规划</vt:lpstr>
      <vt:lpstr>i.Center各楼层布局</vt:lpstr>
      <vt:lpstr>1F层规划</vt:lpstr>
      <vt:lpstr>4F层规划</vt:lpstr>
      <vt:lpstr>5F层规划</vt:lpstr>
      <vt:lpstr>6F层规划</vt:lpstr>
    </vt:vector>
  </TitlesOfParts>
  <Company>清华大学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i.Center 创客空间规划</dc:title>
  <dc:creator>媒体工作室 i.Center</dc:creator>
  <cp:lastModifiedBy>Woody Wang</cp:lastModifiedBy>
  <cp:revision>70</cp:revision>
  <dcterms:created xsi:type="dcterms:W3CDTF">2015-10-24T04:56:30Z</dcterms:created>
  <dcterms:modified xsi:type="dcterms:W3CDTF">2015-11-12T14:13:10Z</dcterms:modified>
</cp:coreProperties>
</file>